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5bb+SYmjxaK5s8UJuhi9i5Px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514" y="-41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2625" y="742950"/>
            <a:ext cx="4529875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2950"/>
            <a:ext cx="27876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2950"/>
            <a:ext cx="278765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2625" y="742950"/>
            <a:ext cx="4529875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2625" y="742950"/>
            <a:ext cx="4529875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09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1842558" y="3495676"/>
            <a:ext cx="7802033" cy="154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-1300691" y="2009776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 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3028949" cy="603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3486150" y="2133600"/>
            <a:ext cx="3028949" cy="603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908720" y="1115616"/>
            <a:ext cx="504055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de-CH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Battasendas-Helpline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08720" y="2051719"/>
            <a:ext cx="5040559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de-CH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ist die </a:t>
            </a:r>
            <a:r>
              <a:rPr lang="de-CH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Battasendas-Helpline</a:t>
            </a:r>
            <a:r>
              <a:rPr lang="de-CH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Battasendas-Helpline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ist ein Team von erfahrenen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Rovern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zusammengesetzt aus Mitgliedern der kantonalen Leitung und des kantonalen Vorstandes.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Battasendas-Helpline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unterstützt und berät dich in aussergewöhnlichen Situationen im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Pfadialltag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Battasendas-Helpline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verfügt über Kontakte zu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Jurist:innen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Psycholog:innen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 weiteren Fachkräften, welche bei Bedarf beigezogen werden können.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Battsendas-Helpline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arbeitet bei Bedarf eng mit dem AL, Coach und/oder Abteilungs-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kommitee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zusammen.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Battasendas-Helpline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steht allen Wölfen, Pfadis, Pios,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Rovern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Eltern und Abteilungs-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kommitees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zur Verfügung.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89D64A1B-9F55-A4ED-6F22-FA4CD4EB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1" y="667180"/>
            <a:ext cx="1082887" cy="1438333"/>
          </a:xfrm>
          <a:prstGeom prst="rect">
            <a:avLst/>
          </a:prstGeom>
        </p:spPr>
      </p:pic>
      <p:pic>
        <p:nvPicPr>
          <p:cNvPr id="16" name="Grafik 15" descr="Ein Bild, das Person, Kleidung, Menschliches Gesicht, Lächeln enthält.&#10;&#10;KI-generierte Inhalte können fehlerhaft sein.">
            <a:extLst>
              <a:ext uri="{FF2B5EF4-FFF2-40B4-BE49-F238E27FC236}">
                <a16:creationId xmlns:a16="http://schemas.microsoft.com/office/drawing/2014/main" id="{82A801A8-A165-228B-7B46-D837E45FD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34" y="672322"/>
            <a:ext cx="1082501" cy="1438333"/>
          </a:xfrm>
          <a:prstGeom prst="rect">
            <a:avLst/>
          </a:prstGeom>
        </p:spPr>
      </p:pic>
      <p:pic>
        <p:nvPicPr>
          <p:cNvPr id="13" name="Grafik 12" descr="Ein Bild, das Person, Menschliches Gesicht, Kleidung, Bart enthält.&#10;&#10;KI-generierte Inhalte können fehlerhaft sein.">
            <a:extLst>
              <a:ext uri="{FF2B5EF4-FFF2-40B4-BE49-F238E27FC236}">
                <a16:creationId xmlns:a16="http://schemas.microsoft.com/office/drawing/2014/main" id="{9233CA65-ED42-EB0F-1987-0517303E5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318" y="3151971"/>
            <a:ext cx="1110546" cy="1474845"/>
          </a:xfrm>
          <a:prstGeom prst="rect">
            <a:avLst/>
          </a:prstGeom>
        </p:spPr>
      </p:pic>
      <p:pic>
        <p:nvPicPr>
          <p:cNvPr id="5" name="Grafik 4" descr="Ein Bild, das Person, Menschliches Gesicht, Kleidung, Mann enthält.&#10;&#10;KI-generierte Inhalte können fehlerhaft sein.">
            <a:extLst>
              <a:ext uri="{FF2B5EF4-FFF2-40B4-BE49-F238E27FC236}">
                <a16:creationId xmlns:a16="http://schemas.microsoft.com/office/drawing/2014/main" id="{8F4B72CE-0E34-DF15-BA9A-DEC91BAF6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884" y="3155080"/>
            <a:ext cx="1110546" cy="1474869"/>
          </a:xfrm>
          <a:prstGeom prst="rect">
            <a:avLst/>
          </a:prstGeom>
        </p:spPr>
      </p:pic>
      <p:pic>
        <p:nvPicPr>
          <p:cNvPr id="8" name="Grafik 7" descr="Ein Bild, das Person, Menschliches Gesicht, Kleidung, Modeaccessoire enthält.&#10;&#10;KI-generierte Inhalte können fehlerhaft sein.">
            <a:extLst>
              <a:ext uri="{FF2B5EF4-FFF2-40B4-BE49-F238E27FC236}">
                <a16:creationId xmlns:a16="http://schemas.microsoft.com/office/drawing/2014/main" id="{0060CF83-D981-C3FA-1CD7-91A4256BB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411" y="3155080"/>
            <a:ext cx="1088669" cy="1445117"/>
          </a:xfrm>
          <a:prstGeom prst="rect">
            <a:avLst/>
          </a:prstGeom>
        </p:spPr>
      </p:pic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342900" y="632827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de-CH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Battasendas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br>
              <a:rPr lang="de-CH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Helpline</a:t>
            </a:r>
            <a:r>
              <a:rPr lang="de-CH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de-CH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dirty="0"/>
          </a:p>
        </p:txBody>
      </p:sp>
      <p:sp>
        <p:nvSpPr>
          <p:cNvPr id="91" name="Google Shape;91;p2"/>
          <p:cNvSpPr txBox="1"/>
          <p:nvPr/>
        </p:nvSpPr>
        <p:spPr>
          <a:xfrm>
            <a:off x="609600" y="2209800"/>
            <a:ext cx="1974305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Larissa Walser v/o </a:t>
            </a:r>
            <a:r>
              <a:rPr lang="de-CH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Pajkea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Kantonsleiterin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dirty="0">
                <a:latin typeface="Calibri"/>
                <a:ea typeface="Calibri"/>
                <a:cs typeface="Calibri"/>
                <a:sym typeface="Calibri"/>
              </a:rPr>
              <a:t>pajkea</a:t>
            </a:r>
            <a:r>
              <a:rPr lang="de-CH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@battasendas.ch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r>
              <a:rPr lang="de-CH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6 511 28 40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340371" y="2189925"/>
            <a:ext cx="1929464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Mirco Gut v/o Möbius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Kantonsleiter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moebius</a:t>
            </a:r>
            <a:r>
              <a:rPr lang="de-CH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@battasendas.ch</a:t>
            </a: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07</a:t>
            </a:r>
            <a:r>
              <a:rPr lang="de-CH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8 815 46 18</a:t>
            </a: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622000" y="4677100"/>
            <a:ext cx="1800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Fabio Frei v/o Sugo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Präsident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DE" sz="1000" b="0" i="0" u="none" strike="noStrike" cap="none" dirty="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bonsai@battasendas.ch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de-CH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079 </a:t>
            </a:r>
            <a:r>
              <a:rPr lang="de-CH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229 91 95</a:t>
            </a:r>
            <a:endParaRPr lang="de-CH"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89700" y="4677100"/>
            <a:ext cx="223230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Loredana Tschenett v/o </a:t>
            </a:r>
            <a:r>
              <a:rPr lang="de-CH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Pilipala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Präsidentin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l.tschenett</a:t>
            </a:r>
            <a:r>
              <a:rPr lang="de-CH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@</a:t>
            </a:r>
            <a:r>
              <a:rPr lang="de-CH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gmail.com</a:t>
            </a: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079 </a:t>
            </a:r>
            <a:r>
              <a:rPr lang="de-CH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518 82 87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4352668" y="4669649"/>
            <a:ext cx="223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DE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Dario Clavadetscher v/o </a:t>
            </a:r>
            <a:r>
              <a:rPr lang="de-DE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Gögel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Helpline</a:t>
            </a:r>
            <a:r>
              <a:rPr lang="de-CH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-Verantwortlicher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goegel@battasendas.ch</a:t>
            </a: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de-CH" sz="1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076 375 53 15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768253" y="5795924"/>
            <a:ext cx="5845198" cy="1789175"/>
            <a:chOff x="185" y="3286"/>
            <a:chExt cx="4284" cy="1803"/>
          </a:xfrm>
        </p:grpSpPr>
        <p:sp>
          <p:nvSpPr>
            <p:cNvPr id="97" name="Google Shape;97;p2"/>
            <p:cNvSpPr txBox="1"/>
            <p:nvPr/>
          </p:nvSpPr>
          <p:spPr>
            <a:xfrm>
              <a:off x="1443" y="3286"/>
              <a:ext cx="1561" cy="1803"/>
            </a:xfrm>
            <a:prstGeom prst="rect">
              <a:avLst/>
            </a:prstGeom>
            <a:solidFill>
              <a:srgbClr val="C0C0C0">
                <a:alpha val="49019"/>
              </a:srgbClr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Battasendas-Helpline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Kantonsleiterin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Kantonsleiter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Präsidentin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Präsident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Teamverantwortliche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197" y="4131"/>
              <a:ext cx="937" cy="3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JuristIn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185" y="3527"/>
              <a:ext cx="937" cy="3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PsychologIn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" name="Google Shape;100;p2"/>
            <p:cNvCxnSpPr/>
            <p:nvPr/>
          </p:nvCxnSpPr>
          <p:spPr>
            <a:xfrm rot="10800000">
              <a:off x="2769" y="4375"/>
              <a:ext cx="44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101" name="Google Shape;101;p2"/>
            <p:cNvSpPr txBox="1"/>
            <p:nvPr/>
          </p:nvSpPr>
          <p:spPr>
            <a:xfrm>
              <a:off x="3190" y="4086"/>
              <a:ext cx="1279" cy="589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"/>
                <a:buFont typeface="Arial"/>
                <a:buNone/>
              </a:pPr>
              <a:r>
                <a:rPr lang="de-CH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 / Coach / Abteilungskomitee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 txBox="1"/>
          <p:nvPr/>
        </p:nvSpPr>
        <p:spPr>
          <a:xfrm>
            <a:off x="2708919" y="8028384"/>
            <a:ext cx="1643749" cy="33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Krisenteam PBS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>
            <a:off x="3501007" y="7596335"/>
            <a:ext cx="0" cy="4317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4" name="Google Shape;104;p2"/>
          <p:cNvCxnSpPr/>
          <p:nvPr/>
        </p:nvCxnSpPr>
        <p:spPr>
          <a:xfrm>
            <a:off x="2060848" y="6803078"/>
            <a:ext cx="59835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5" name="Google Shape;105;p2"/>
          <p:cNvCxnSpPr/>
          <p:nvPr/>
        </p:nvCxnSpPr>
        <p:spPr>
          <a:xfrm>
            <a:off x="2046352" y="6228183"/>
            <a:ext cx="59842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6" name="Google Shape;106;p2" descr="Farfallina.jpg wird angezeigt.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 descr="Farfallina.jpg wird angezeigt.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 descr="Farfallina.jpg wird angezeigt.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 descr="Farfallina.jpg wird angezeigt.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 descr="Farfallina.jpg wird angezeigt.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620687" y="845104"/>
            <a:ext cx="5616623" cy="55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de-CH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Wann kommt die Battasendas-Helpline zum Einsatz?</a:t>
            </a: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692695" y="1619671"/>
            <a:ext cx="5544615" cy="172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wenn du Rat oder Hilfe brauchst,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</a:t>
            </a: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wenn Blaulichtorganisationen (Polizei, Feuerwehr, Ambulanz, REGA) zum Einsatz kommen,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</a:t>
            </a: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wenn ein Ereignis das Interesse der Öffentlichkeit wecken könnte.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62531" y="4130073"/>
            <a:ext cx="5330764" cy="3754874"/>
          </a:xfrm>
          <a:prstGeom prst="rect">
            <a:avLst/>
          </a:prstGeom>
          <a:solidFill>
            <a:srgbClr val="FEB89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64704" y="4130073"/>
            <a:ext cx="5328591" cy="3754874"/>
          </a:xfrm>
          <a:prstGeom prst="rect">
            <a:avLst/>
          </a:prstGeom>
          <a:solidFill>
            <a:srgbClr val="FF6600">
              <a:alpha val="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rPr lang="de-CH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Schwierige Situationen mit Kindern oder Eltern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Schwierige Situationen im Leitungsteam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Suchtmittelmissbrauch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Unfall mit Verletzungs- oder Todesfolge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Todesfall im Lager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Kinder oder Jugendliche werden vermisst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Häufung von Krankheitsfällen im Lager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Vandalenakt im Pfadiheim oder Lager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Land- / Sachschadenfall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Waldbrand / Naturkatastophe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Verdacht auf sexuelle Grenzüberschreitung oder Übergriff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620700" y="3311698"/>
            <a:ext cx="5616600" cy="103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CH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Pfadihelpline:                0800 22 36 39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de-CH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dem Ausland:                          +41 44 655 12 80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620687" y="869101"/>
            <a:ext cx="576064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de-CH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nimmst du mit der Battasendas-Helpline Kontakt auf?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rufst direkt einem Teammitglied deiner Wahl 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urier New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rufst bei der Pfadihelpline an und wartest bis ein Mitglied der Battasendas-Helpline zurückruft.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92695" y="6156176"/>
            <a:ext cx="5544615" cy="24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Wenn du bei der Pfadihelpline anrufst, meldet sich die Hotline mit «Notfallzentrale Medicall».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Medicall erfragt alle Informationen zum Ereignis.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Medicall versucht, ein Mitglied der Battasendas-Helpline zu erreichen.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Medicall gibt alle Informationen aus dem Gespräch mit dir an die Battasendas-Helpline weiter.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 Mitglied der Battasendas-Helpline nimmt mit dir Kontakt auf, um das weitere Vorgehen zu besprechen.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20687" y="4572000"/>
            <a:ext cx="5616623" cy="43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de-CH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macht die Pfadihelpline </a:t>
            </a: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(Medicall AG)</a:t>
            </a:r>
            <a:r>
              <a:rPr lang="de-CH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20687" y="5076055"/>
            <a:ext cx="5616622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Pfadihelpline ist eine 24-h Hotline, welche deinen Anruf entgegennimmt und für dich den Kontakt zur Battasendas-Helpline herstellt: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Bildschirmpräsentation (4:3)</PresentationFormat>
  <Paragraphs>83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Noto Sans Symbols</vt:lpstr>
      <vt:lpstr>Larissa</vt:lpstr>
      <vt:lpstr>PowerPoint-Präsentation</vt:lpstr>
      <vt:lpstr>Battasendas-  Helpline- Team</vt:lpstr>
      <vt:lpstr>Wann kommt die Battasendas-Helpline zum Einsatz?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Mirjam Müller</dc:creator>
  <cp:lastModifiedBy>Tschenett Loredana</cp:lastModifiedBy>
  <cp:revision>5</cp:revision>
  <dcterms:modified xsi:type="dcterms:W3CDTF">2025-03-12T17:03:48Z</dcterms:modified>
</cp:coreProperties>
</file>